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9"/>
  </p:notesMasterIdLst>
  <p:sldIdLst>
    <p:sldId id="599" r:id="rId3"/>
    <p:sldId id="259" r:id="rId4"/>
    <p:sldId id="264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38" r:id="rId15"/>
    <p:sldId id="640" r:id="rId16"/>
    <p:sldId id="603" r:id="rId17"/>
    <p:sldId id="601" r:id="rId18"/>
    <p:sldId id="602" r:id="rId19"/>
    <p:sldId id="639" r:id="rId20"/>
    <p:sldId id="642" r:id="rId21"/>
    <p:sldId id="643" r:id="rId22"/>
    <p:sldId id="644" r:id="rId23"/>
    <p:sldId id="604" r:id="rId24"/>
    <p:sldId id="606" r:id="rId25"/>
    <p:sldId id="607" r:id="rId26"/>
    <p:sldId id="605" r:id="rId27"/>
    <p:sldId id="610" r:id="rId28"/>
    <p:sldId id="612" r:id="rId29"/>
    <p:sldId id="611" r:id="rId30"/>
    <p:sldId id="613" r:id="rId31"/>
    <p:sldId id="609" r:id="rId32"/>
    <p:sldId id="615" r:id="rId33"/>
    <p:sldId id="616" r:id="rId34"/>
    <p:sldId id="619" r:id="rId35"/>
    <p:sldId id="620" r:id="rId36"/>
    <p:sldId id="621" r:id="rId37"/>
    <p:sldId id="622" r:id="rId38"/>
    <p:sldId id="624" r:id="rId39"/>
    <p:sldId id="623" r:id="rId40"/>
    <p:sldId id="625" r:id="rId41"/>
    <p:sldId id="626" r:id="rId42"/>
    <p:sldId id="627" r:id="rId43"/>
    <p:sldId id="628" r:id="rId44"/>
    <p:sldId id="629" r:id="rId45"/>
    <p:sldId id="633" r:id="rId46"/>
    <p:sldId id="630" r:id="rId47"/>
    <p:sldId id="632" r:id="rId48"/>
    <p:sldId id="631" r:id="rId49"/>
    <p:sldId id="635" r:id="rId50"/>
    <p:sldId id="636" r:id="rId51"/>
    <p:sldId id="637" r:id="rId52"/>
    <p:sldId id="641" r:id="rId53"/>
    <p:sldId id="645" r:id="rId54"/>
    <p:sldId id="646" r:id="rId55"/>
    <p:sldId id="440" r:id="rId56"/>
    <p:sldId id="482" r:id="rId57"/>
    <p:sldId id="657" r:id="rId58"/>
    <p:sldId id="658" r:id="rId59"/>
    <p:sldId id="659" r:id="rId60"/>
    <p:sldId id="472" r:id="rId61"/>
    <p:sldId id="473" r:id="rId62"/>
    <p:sldId id="474" r:id="rId63"/>
    <p:sldId id="475" r:id="rId64"/>
    <p:sldId id="476" r:id="rId65"/>
    <p:sldId id="471" r:id="rId66"/>
    <p:sldId id="477" r:id="rId67"/>
    <p:sldId id="47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0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7.tiff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ger.kernel.org/~davem/skb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cprogramming.com/tutorial/modulus.html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ArrayQueue/src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04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22" y="3101231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2250770" y="2963312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2250770" y="3366321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5408942" y="4546834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2250770" y="2958149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2250770" y="3363739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16134" y="21363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3555" y="2063897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93555" y="42128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8AA2-235B-7248-A1ED-06E56E56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91" b="88974"/>
          <a:stretch/>
        </p:blipFill>
        <p:spPr>
          <a:xfrm>
            <a:off x="5220732" y="1206123"/>
            <a:ext cx="3752229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26C32-66B1-494C-B826-B5CD897C7109}"/>
              </a:ext>
            </a:extLst>
          </p:cNvPr>
          <p:cNvSpPr/>
          <p:nvPr/>
        </p:nvSpPr>
        <p:spPr>
          <a:xfrm>
            <a:off x="4666960" y="3508708"/>
            <a:ext cx="1700283" cy="46556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B416F-1BC4-234D-BF42-FE21C30D820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517102" y="2198121"/>
            <a:ext cx="1579745" cy="131058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851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data structure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A459-B53A-634D-A9ED-4CBEF456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05" y="97239"/>
            <a:ext cx="2678719" cy="167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751243" y="381448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024612" y="381448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3031708" y="2985864"/>
            <a:ext cx="54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383541" y="5501634"/>
            <a:ext cx="65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933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2E914-633C-E14B-B421-CE2AC0F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38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BCF-3C62-7E49-A6C4-CED7249A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30" y="2591265"/>
            <a:ext cx="4174062" cy="2640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7DFE41-8E49-D04A-9AF7-2FD384F41A57}"/>
              </a:ext>
            </a:extLst>
          </p:cNvPr>
          <p:cNvGrpSpPr/>
          <p:nvPr/>
        </p:nvGrpSpPr>
        <p:grpSpPr>
          <a:xfrm>
            <a:off x="474844" y="6238909"/>
            <a:ext cx="1834648" cy="369332"/>
            <a:chOff x="592290" y="6174297"/>
            <a:chExt cx="183464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CE6C9-1D91-8E45-A4B6-1F84E48B07F5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032048-F53B-3A4E-BC55-61750B4B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8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6202</TotalTime>
  <Words>1428</Words>
  <Application>Microsoft Macintosh PowerPoint</Application>
  <PresentationFormat>On-screen Show (4:3)</PresentationFormat>
  <Paragraphs>495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Encode Sans Normal Black</vt:lpstr>
      <vt:lpstr>Open Sans</vt:lpstr>
      <vt:lpstr>Open Sans Light</vt:lpstr>
      <vt:lpstr>Uni Sans Regular</vt:lpstr>
      <vt:lpstr>Agency FB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  <vt:lpstr>Queue example:  Kubernetes Scheduler</vt:lpstr>
      <vt:lpstr>Queue Example: In the Linux Network Stack</vt:lpstr>
      <vt:lpstr>Abstract Data Type (ADT)</vt:lpstr>
      <vt:lpstr>Abstract Data Type (ADT)</vt:lpstr>
      <vt:lpstr>Abstract Data Type (ADT)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403</cp:revision>
  <cp:lastPrinted>2016-02-10T20:19:12Z</cp:lastPrinted>
  <dcterms:created xsi:type="dcterms:W3CDTF">2014-10-14T00:51:43Z</dcterms:created>
  <dcterms:modified xsi:type="dcterms:W3CDTF">2020-01-15T08:48:41Z</dcterms:modified>
</cp:coreProperties>
</file>